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6F68-1C56-624D-8E15-313D87A48D6A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E30A2-6F47-4449-B5AF-A37F96F42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P10100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09600"/>
            <a:ext cx="7313613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Helms</dc:creator>
  <cp:lastModifiedBy>Ron Helms</cp:lastModifiedBy>
  <cp:revision>1</cp:revision>
  <dcterms:created xsi:type="dcterms:W3CDTF">2014-09-04T01:52:48Z</dcterms:created>
  <dcterms:modified xsi:type="dcterms:W3CDTF">2014-09-04T01:55:15Z</dcterms:modified>
</cp:coreProperties>
</file>