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3" r:id="rId2"/>
    <p:sldId id="281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C1447-9FB7-C74B-AC60-44750B7B24A3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E6EC-4FFF-6E4C-BC74-0AD1526A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2D1F8-231F-FC44-AEF2-B159A5DF33A6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90F65-6650-2B4A-AE25-202F5E8F3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6D27-77FC-344C-B98A-747DE28106C5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812F-F0E5-604C-AB21-0AC71FCCFA4F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790E-4788-3D47-9C09-87EAAB2125A3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0236-A978-8149-857C-BBFF04903B26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83BE-FB62-3142-B139-8380C423FE8B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2362-E0DF-DB46-8E6B-44006DE64FDB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E7B9-15AB-BC4E-A535-770894353ECE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28B9-4964-9642-AE01-E213083FE58A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E0E9-EBD9-6A4B-94CA-2136695DD423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A880-F54D-DC44-A660-8236A80878F0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13DD-CA2C-5841-883A-40DF39D1E884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147E-7808-C848-A3D4-BA4392498CCA}" type="datetime1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5414-30CA-E748-90B0-01AE42FC5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10203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01" y="496729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50138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45" y="3662363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493" y="3507230"/>
            <a:ext cx="32385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0206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ronald.helms@wright.edu</dc:creator>
  <cp:lastModifiedBy>Ron Helms</cp:lastModifiedBy>
  <cp:revision>14</cp:revision>
  <dcterms:created xsi:type="dcterms:W3CDTF">2014-09-03T22:22:59Z</dcterms:created>
  <dcterms:modified xsi:type="dcterms:W3CDTF">2014-09-03T22:23:32Z</dcterms:modified>
</cp:coreProperties>
</file>