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96" y="-9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1693-C907-6E45-88A4-0FCF043982C4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9320-1AE6-F740-87CE-148667622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1693-C907-6E45-88A4-0FCF043982C4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9320-1AE6-F740-87CE-148667622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1693-C907-6E45-88A4-0FCF043982C4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9320-1AE6-F740-87CE-148667622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1693-C907-6E45-88A4-0FCF043982C4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9320-1AE6-F740-87CE-148667622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1693-C907-6E45-88A4-0FCF043982C4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9320-1AE6-F740-87CE-148667622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1693-C907-6E45-88A4-0FCF043982C4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9320-1AE6-F740-87CE-148667622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1693-C907-6E45-88A4-0FCF043982C4}" type="datetimeFigureOut">
              <a:rPr lang="en-US" smtClean="0"/>
              <a:t>9/4/14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9320-1AE6-F740-87CE-148667622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1693-C907-6E45-88A4-0FCF043982C4}" type="datetimeFigureOut">
              <a:rPr lang="en-US" smtClean="0"/>
              <a:t>9/4/14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9320-1AE6-F740-87CE-148667622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1693-C907-6E45-88A4-0FCF043982C4}" type="datetimeFigureOut">
              <a:rPr lang="en-US" smtClean="0"/>
              <a:t>9/4/14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9320-1AE6-F740-87CE-148667622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1693-C907-6E45-88A4-0FCF043982C4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9320-1AE6-F740-87CE-148667622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81693-C907-6E45-88A4-0FCF043982C4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9320-1AE6-F740-87CE-148667622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81693-C907-6E45-88A4-0FCF043982C4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79320-1AE6-F740-87CE-148667622A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0760" y="2130425"/>
            <a:ext cx="3632200" cy="2235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 Helms</dc:creator>
  <cp:lastModifiedBy>Ron Helms</cp:lastModifiedBy>
  <cp:revision>1</cp:revision>
  <dcterms:created xsi:type="dcterms:W3CDTF">2014-09-05T00:23:06Z</dcterms:created>
  <dcterms:modified xsi:type="dcterms:W3CDTF">2014-09-05T00:27:00Z</dcterms:modified>
</cp:coreProperties>
</file>