
<file path=[Content_Types].xml><?xml version="1.0" encoding="utf-8"?>
<Types xmlns="http://schemas.openxmlformats.org/package/2006/content-types">
  <Override PartName="/docProps/core.xml" ContentType="application/vnd.openxmlformats-package.core-properties+xml"/>
  <Default Extension="rels" ContentType="application/vnd.openxmlformats-package.relationships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2.xml" ContentType="application/vnd.openxmlformats-officedocument.presentationml.slideLayout+xml"/>
  <Default Extension="bin" ContentType="application/vnd.openxmlformats-officedocument.presentationml.printerSettings"/>
  <Override PartName="/ppt/slides/slide1.xml" ContentType="application/vnd.openxmlformats-officedocument.presentationml.slide+xml"/>
  <Default Extension="jpeg" ContentType="image/jpeg"/>
  <Override PartName="/ppt/slideLayouts/slideLayout4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153" d="100"/>
          <a:sy n="153" d="100"/>
        </p:scale>
        <p:origin x="-1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A3134-857F-E843-A820-61B4FE0AD42D}" type="datetimeFigureOut">
              <a:rPr lang="en-US" smtClean="0"/>
              <a:t>9/3/14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53ACC-DD29-C740-A238-8075399D6D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A3134-857F-E843-A820-61B4FE0AD42D}" type="datetimeFigureOut">
              <a:rPr lang="en-US" smtClean="0"/>
              <a:t>9/3/14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53ACC-DD29-C740-A238-8075399D6D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A3134-857F-E843-A820-61B4FE0AD42D}" type="datetimeFigureOut">
              <a:rPr lang="en-US" smtClean="0"/>
              <a:t>9/3/14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53ACC-DD29-C740-A238-8075399D6D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A3134-857F-E843-A820-61B4FE0AD42D}" type="datetimeFigureOut">
              <a:rPr lang="en-US" smtClean="0"/>
              <a:t>9/3/14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53ACC-DD29-C740-A238-8075399D6D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A3134-857F-E843-A820-61B4FE0AD42D}" type="datetimeFigureOut">
              <a:rPr lang="en-US" smtClean="0"/>
              <a:t>9/3/14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53ACC-DD29-C740-A238-8075399D6D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A3134-857F-E843-A820-61B4FE0AD42D}" type="datetimeFigureOut">
              <a:rPr lang="en-US" smtClean="0"/>
              <a:t>9/3/14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53ACC-DD29-C740-A238-8075399D6D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A3134-857F-E843-A820-61B4FE0AD42D}" type="datetimeFigureOut">
              <a:rPr lang="en-US" smtClean="0"/>
              <a:t>9/3/14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53ACC-DD29-C740-A238-8075399D6D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A3134-857F-E843-A820-61B4FE0AD42D}" type="datetimeFigureOut">
              <a:rPr lang="en-US" smtClean="0"/>
              <a:t>9/3/14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53ACC-DD29-C740-A238-8075399D6D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A3134-857F-E843-A820-61B4FE0AD42D}" type="datetimeFigureOut">
              <a:rPr lang="en-US" smtClean="0"/>
              <a:t>9/3/14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53ACC-DD29-C740-A238-8075399D6D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A3134-857F-E843-A820-61B4FE0AD42D}" type="datetimeFigureOut">
              <a:rPr lang="en-US" smtClean="0"/>
              <a:t>9/3/14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53ACC-DD29-C740-A238-8075399D6D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A3134-857F-E843-A820-61B4FE0AD42D}" type="datetimeFigureOut">
              <a:rPr lang="en-US" smtClean="0"/>
              <a:t>9/3/14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53ACC-DD29-C740-A238-8075399D6D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A3134-857F-E843-A820-61B4FE0AD42D}" type="datetimeFigureOut">
              <a:rPr lang="en-US" smtClean="0"/>
              <a:t>9/3/14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53ACC-DD29-C740-A238-8075399D6D3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P104019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" y="-2540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Ron Helms</dc:creator>
  <cp:lastModifiedBy>Ron Helms</cp:lastModifiedBy>
  <cp:revision>1</cp:revision>
  <dcterms:created xsi:type="dcterms:W3CDTF">2014-09-04T01:37:42Z</dcterms:created>
  <dcterms:modified xsi:type="dcterms:W3CDTF">2014-09-04T01:39:04Z</dcterms:modified>
</cp:coreProperties>
</file>