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FBEC-C986-464B-A4CE-4691B512174E}" type="datetimeFigureOut">
              <a:rPr lang="en-US" smtClean="0"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0F2A6-7660-7D44-ADCB-05F9264A9F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2016" y="2130425"/>
            <a:ext cx="2667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 Helms</dc:creator>
  <cp:lastModifiedBy>Ron Helms</cp:lastModifiedBy>
  <cp:revision>1</cp:revision>
  <dcterms:created xsi:type="dcterms:W3CDTF">2014-09-05T00:04:32Z</dcterms:created>
  <dcterms:modified xsi:type="dcterms:W3CDTF">2014-09-05T00:18:35Z</dcterms:modified>
</cp:coreProperties>
</file>